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9" r:id="rId6"/>
    <p:sldId id="258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195" d="100"/>
          <a:sy n="195" d="100"/>
        </p:scale>
        <p:origin x="-120" y="-12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6223" y="2143961"/>
            <a:ext cx="6151411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6222" y="3363120"/>
            <a:ext cx="5465612" cy="98262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66222" y="4493419"/>
            <a:ext cx="2133600" cy="273844"/>
          </a:xfrm>
        </p:spPr>
        <p:txBody>
          <a:bodyPr/>
          <a:lstStyle/>
          <a:p>
            <a:fld id="{8ACDB3CC-F982-40F9-8DD6-BCC9AFBF44BD}" type="datetime1">
              <a:rPr lang="en-US" smtClean="0"/>
              <a:pPr/>
              <a:t>19. 09. 09.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092" y="776218"/>
            <a:ext cx="7709816" cy="759542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092" y="1626481"/>
            <a:ext cx="7709816" cy="296814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19. 09. 09.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343548" y="71280"/>
            <a:ext cx="5650338" cy="311040"/>
          </a:xfrm>
        </p:spPr>
        <p:txBody>
          <a:bodyPr wrap="none" lIns="0" tIns="0" rIns="0" bIns="0" anchor="b" anchorCtr="0">
            <a:normAutofit/>
          </a:bodyPr>
          <a:lstStyle>
            <a:lvl1pPr marL="0" indent="0" algn="r">
              <a:buNone/>
              <a:defRPr sz="1200" b="1" i="0">
                <a:solidFill>
                  <a:schemeClr val="bg2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hu-H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2313" y="4767263"/>
            <a:ext cx="2133600" cy="273844"/>
          </a:xfrm>
        </p:spPr>
        <p:txBody>
          <a:bodyPr/>
          <a:lstStyle/>
          <a:p>
            <a:fld id="{4A9E7B99-7C3F-4BC3-B7B8-7E1F8C620B24}" type="datetime1">
              <a:rPr lang="en-US" smtClean="0"/>
              <a:pPr/>
              <a:t>19. 09. 09.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61113" y="4767263"/>
            <a:ext cx="2133600" cy="273844"/>
          </a:xfrm>
        </p:spPr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19. 09. 09.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Titl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092" y="2661899"/>
            <a:ext cx="7709816" cy="857250"/>
          </a:xfrm>
        </p:spPr>
        <p:txBody>
          <a:bodyPr/>
          <a:lstStyle>
            <a:lvl1pPr algn="ctr">
              <a:defRPr/>
            </a:lvl1pPr>
          </a:lstStyle>
          <a:p>
            <a:r>
              <a:rPr lang="hu-HU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26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092" y="776219"/>
            <a:ext cx="770981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092" y="1730161"/>
            <a:ext cx="7709816" cy="2864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7092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8C2560D-EC28-3B41-86E8-18F1CE0113B4}" type="datetimeFigureOut">
              <a:rPr lang="en-US" smtClean="0"/>
              <a:pPr/>
              <a:t>19. 09. 09.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93308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61" r:id="rId4"/>
    <p:sldLayoutId id="2147493463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2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2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16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15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8">
      <a:dk1>
        <a:sysClr val="windowText" lastClr="000000"/>
      </a:dk1>
      <a:lt1>
        <a:sysClr val="window" lastClr="FFFFFF"/>
      </a:lt1>
      <a:dk2>
        <a:srgbClr val="083661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none" lIns="0" tIns="0" rIns="0" bIns="0" rtlCol="0" anchor="b" anchorCtr="0">
        <a:normAutofit/>
      </a:bodyPr>
      <a:lstStyle>
        <a:defPPr algn="r">
          <a:defRPr sz="1200" smtClean="0">
            <a:solidFill>
              <a:schemeClr val="bg2"/>
            </a:solidFill>
          </a:defRPr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168</TotalTime>
  <Words>0</Words>
  <Application>Microsoft Macintosh PowerPoint</Application>
  <PresentationFormat>On-screen Show (16:9)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Zsolt Gerő</cp:lastModifiedBy>
  <cp:revision>43</cp:revision>
  <dcterms:created xsi:type="dcterms:W3CDTF">2010-04-12T23:12:02Z</dcterms:created>
  <dcterms:modified xsi:type="dcterms:W3CDTF">2019-09-09T11:49:47Z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