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8/25/2020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A9E7B99-7C3F-4BC3-B7B8-7E1F8C620B24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1" r:id="rId4"/>
    <p:sldLayoutId id="214749346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ptun.univet.hu/ate_hw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Registration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Neptun</a:t>
            </a:r>
            <a:r>
              <a:rPr lang="hu-HU" dirty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Bitte</a:t>
            </a:r>
            <a:r>
              <a:rPr lang="hu-HU" dirty="0"/>
              <a:t> </a:t>
            </a:r>
            <a:r>
              <a:rPr lang="hu-HU" dirty="0" err="1"/>
              <a:t>loggen</a:t>
            </a:r>
            <a:r>
              <a:rPr lang="hu-HU" dirty="0"/>
              <a:t>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in </a:t>
            </a:r>
            <a:r>
              <a:rPr lang="hu-HU" dirty="0" err="1"/>
              <a:t>Neptun</a:t>
            </a:r>
            <a:br>
              <a:rPr lang="hu-HU" dirty="0"/>
            </a:br>
            <a:r>
              <a:rPr lang="hu-HU" dirty="0">
                <a:hlinkClick r:id="rId2"/>
              </a:rPr>
              <a:t>https://neptun.univet.hu/ate_hw/login.aspx</a:t>
            </a:r>
            <a:r>
              <a:rPr lang="hu-HU" dirty="0"/>
              <a:t> </a:t>
            </a:r>
            <a:br>
              <a:rPr lang="hu-HU" sz="3200" b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 Ihrem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Neptuncode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Passwort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ein.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(Wechseln Sie die Sprache, falls notwendig, durch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Anklicken der Flagge.)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940" y="2911869"/>
            <a:ext cx="6418997" cy="37770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zövegdoboz 5"/>
          <p:cNvSpPr txBox="1"/>
          <p:nvPr/>
        </p:nvSpPr>
        <p:spPr>
          <a:xfrm>
            <a:off x="1399309" y="3435927"/>
            <a:ext cx="1468582" cy="90054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r"/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24000" y="3837709"/>
            <a:ext cx="1819548" cy="4987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r"/>
            <a:r>
              <a:rPr lang="hu-HU" sz="1200" dirty="0">
                <a:solidFill>
                  <a:schemeClr val="bg2"/>
                </a:solidFill>
              </a:rPr>
              <a:t>I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801091" y="3588327"/>
            <a:ext cx="1066800" cy="98367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r"/>
            <a:r>
              <a:rPr lang="hu-HU" sz="1200" dirty="0" err="1">
                <a:solidFill>
                  <a:schemeClr val="bg2"/>
                </a:solidFill>
              </a:rPr>
              <a:t>Ii</a:t>
            </a:r>
            <a:endParaRPr lang="hu-HU" sz="1200" dirty="0">
              <a:solidFill>
                <a:schemeClr val="bg2"/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1510200" y="4336473"/>
            <a:ext cx="2065514" cy="911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9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553" y="1034958"/>
            <a:ext cx="8664606" cy="101272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dirty="0" err="1"/>
              <a:t>Registrieren</a:t>
            </a:r>
            <a:r>
              <a:rPr lang="hu-HU" sz="3100" dirty="0"/>
              <a:t> </a:t>
            </a:r>
            <a:r>
              <a:rPr lang="hu-HU" sz="3100" dirty="0" err="1"/>
              <a:t>Sie</a:t>
            </a:r>
            <a:r>
              <a:rPr lang="hu-HU" sz="3100" dirty="0"/>
              <a:t> </a:t>
            </a:r>
            <a:r>
              <a:rPr lang="hu-HU" sz="3100" dirty="0" err="1"/>
              <a:t>sich</a:t>
            </a:r>
            <a:r>
              <a:rPr lang="hu-HU" sz="3100" dirty="0"/>
              <a:t> </a:t>
            </a:r>
            <a:r>
              <a:rPr lang="hu-HU" sz="3100" dirty="0" err="1"/>
              <a:t>zum</a:t>
            </a:r>
            <a:r>
              <a:rPr lang="hu-HU" sz="3100" dirty="0"/>
              <a:t> </a:t>
            </a:r>
            <a:r>
              <a:rPr lang="hu-HU" sz="3100" dirty="0" err="1"/>
              <a:t>aktiven</a:t>
            </a:r>
            <a:r>
              <a:rPr lang="hu-HU" sz="3100" dirty="0"/>
              <a:t>/</a:t>
            </a:r>
            <a:r>
              <a:rPr lang="hu-HU" sz="3100" dirty="0" err="1"/>
              <a:t>inaktiven</a:t>
            </a:r>
            <a:r>
              <a:rPr lang="hu-HU" sz="3100" dirty="0"/>
              <a:t> Status.</a:t>
            </a:r>
            <a:br>
              <a:rPr lang="hu-HU" sz="3100" dirty="0"/>
            </a:br>
            <a:r>
              <a:rPr lang="hu-HU" dirty="0" err="1"/>
              <a:t>Klicken</a:t>
            </a:r>
            <a:r>
              <a:rPr lang="hu-HU" dirty="0"/>
              <a:t>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Geschäftsabwicklung</a:t>
            </a:r>
            <a:r>
              <a:rPr lang="hu-HU" dirty="0"/>
              <a:t> und </a:t>
            </a:r>
            <a:r>
              <a:rPr lang="hu-HU" dirty="0" err="1"/>
              <a:t>dann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Anmelden</a:t>
            </a:r>
            <a:r>
              <a:rPr lang="hu-HU" dirty="0"/>
              <a:t>!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8" y="2572878"/>
            <a:ext cx="7278359" cy="4092079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688609" y="3220872"/>
            <a:ext cx="2688609" cy="1842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9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/>
              <a:t>Klicken</a:t>
            </a:r>
            <a:r>
              <a:rPr lang="hu-HU" dirty="0"/>
              <a:t>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Plus (+) </a:t>
            </a:r>
            <a:r>
              <a:rPr lang="hu-HU" dirty="0" err="1"/>
              <a:t>Zeichen</a:t>
            </a:r>
            <a:r>
              <a:rPr lang="hu-HU" dirty="0"/>
              <a:t> und </a:t>
            </a:r>
            <a:r>
              <a:rPr lang="hu-HU" dirty="0" err="1"/>
              <a:t>Anmeldung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for</a:t>
            </a:r>
            <a:r>
              <a:rPr lang="hu-HU" dirty="0"/>
              <a:t> 2020/21/1).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0" y="2432593"/>
            <a:ext cx="7708900" cy="3429502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182436" y="4339988"/>
            <a:ext cx="2244014" cy="1692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7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Bitte</a:t>
            </a:r>
            <a:r>
              <a:rPr lang="hu-HU" dirty="0"/>
              <a:t> </a:t>
            </a:r>
            <a:r>
              <a:rPr lang="hu-HU" dirty="0" err="1"/>
              <a:t>wählen</a:t>
            </a:r>
            <a:r>
              <a:rPr lang="hu-HU" dirty="0"/>
              <a:t>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den</a:t>
            </a:r>
            <a:r>
              <a:rPr lang="hu-HU" dirty="0"/>
              <a:t> </a:t>
            </a:r>
            <a:r>
              <a:rPr lang="hu-HU" dirty="0" err="1"/>
              <a:t>aktiven</a:t>
            </a:r>
            <a:r>
              <a:rPr lang="hu-HU" dirty="0"/>
              <a:t>/</a:t>
            </a:r>
            <a:r>
              <a:rPr lang="hu-HU" dirty="0" err="1"/>
              <a:t>inaktiven</a:t>
            </a:r>
            <a:r>
              <a:rPr lang="hu-HU" dirty="0"/>
              <a:t> Status.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39" y="2047679"/>
            <a:ext cx="8538314" cy="4006757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1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Diese</a:t>
            </a:r>
            <a:r>
              <a:rPr lang="hu-HU" dirty="0"/>
              <a:t> </a:t>
            </a:r>
            <a:r>
              <a:rPr lang="hu-HU" dirty="0" err="1"/>
              <a:t>Nachricht</a:t>
            </a:r>
            <a:r>
              <a:rPr lang="hu-HU" dirty="0"/>
              <a:t> </a:t>
            </a:r>
            <a:r>
              <a:rPr lang="hu-HU" dirty="0" err="1"/>
              <a:t>bestätigt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erfolgreiche</a:t>
            </a:r>
            <a:r>
              <a:rPr lang="hu-HU" dirty="0"/>
              <a:t> Registration.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0" y="2409063"/>
            <a:ext cx="7708900" cy="3476562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99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8360EC22D95E48BD84466B9A9D85CD" ma:contentTypeVersion="8" ma:contentTypeDescription="Új dokumentum létrehozása." ma:contentTypeScope="" ma:versionID="1b0dbffd7f59953ac7cab2a26b322af9">
  <xsd:schema xmlns:xsd="http://www.w3.org/2001/XMLSchema" xmlns:xs="http://www.w3.org/2001/XMLSchema" xmlns:p="http://schemas.microsoft.com/office/2006/metadata/properties" xmlns:ns2="b768c91d-63fa-4c4e-aa92-0a654cabb91f" xmlns:ns3="e8525105-879e-48af-b123-5641e0db3eab" targetNamespace="http://schemas.microsoft.com/office/2006/metadata/properties" ma:root="true" ma:fieldsID="25b5a1b8de02aac5dc36faf79401b22e" ns2:_="" ns3:_="">
    <xsd:import namespace="b768c91d-63fa-4c4e-aa92-0a654cabb91f"/>
    <xsd:import namespace="e8525105-879e-48af-b123-5641e0db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8c91d-63fa-4c4e-aa92-0a654cabb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25105-879e-48af-b123-5641e0db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A87F8-DE8A-4FBE-BD73-0D45D0EBA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8c91d-63fa-4c4e-aa92-0a654cabb91f"/>
    <ds:schemaRef ds:uri="e8525105-879e-48af-b123-5641e0db3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768c91d-63fa-4c4e-aa92-0a654cabb91f"/>
    <ds:schemaRef ds:uri="e8525105-879e-48af-b123-5641e0db3ea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</TotalTime>
  <Words>102</Words>
  <Application>Microsoft Office PowerPoint</Application>
  <PresentationFormat>Diavetítés a képernyőre (4:3 oldalarány)</PresentationFormat>
  <Paragraphs>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Registration im Neptun System</vt:lpstr>
      <vt:lpstr>Bitte loggen Sie sich in Neptun https://neptun.univet.hu/ate_hw/login.aspx   mit Ihrem Neptuncode und Passwort ein. (Wechseln Sie die Sprache, falls notwendig, durch  Anklicken der Flagge.) </vt:lpstr>
      <vt:lpstr>Registrieren Sie sich zum aktiven/inaktiven Status. Klicken Sie auf Geschäftsabwicklung und dann auf Anmelden!</vt:lpstr>
      <vt:lpstr>Klicken Sie auf das Plus (+) Zeichen und Anmeldung  (for 2020/21/1).</vt:lpstr>
      <vt:lpstr>Bitte wählen Sie den aktiven/inaktiven Status. </vt:lpstr>
      <vt:lpstr>Diese Nachricht bestätigt die erfolgreiche Registration.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Wolff Linda</cp:lastModifiedBy>
  <cp:revision>64</cp:revision>
  <dcterms:created xsi:type="dcterms:W3CDTF">2010-04-12T23:12:02Z</dcterms:created>
  <dcterms:modified xsi:type="dcterms:W3CDTF">2020-08-25T11:10:58Z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0x010100D78360EC22D95E48BD84466B9A9D85CD</vt:lpwstr>
  </property>
</Properties>
</file>