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53"/>
  </p:normalViewPr>
  <p:slideViewPr>
    <p:cSldViewPr snapToGrid="0">
      <p:cViewPr varScale="1">
        <p:scale>
          <a:sx n="74" d="100"/>
          <a:sy n="74" d="100"/>
        </p:scale>
        <p:origin x="31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D0BDE-EAED-6946-8D2C-D8B6D5904A5A}" type="datetimeFigureOut">
              <a:rPr lang="hu-HU" smtClean="0"/>
              <a:t>2022. 10. 06.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21163-0D5C-9E4F-A439-FEAC75D8F76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5942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D0BDE-EAED-6946-8D2C-D8B6D5904A5A}" type="datetimeFigureOut">
              <a:rPr lang="hu-HU" smtClean="0"/>
              <a:t>2022. 10. 06.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21163-0D5C-9E4F-A439-FEAC75D8F76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468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D0BDE-EAED-6946-8D2C-D8B6D5904A5A}" type="datetimeFigureOut">
              <a:rPr lang="hu-HU" smtClean="0"/>
              <a:t>2022. 10. 06.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21163-0D5C-9E4F-A439-FEAC75D8F76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3752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D0BDE-EAED-6946-8D2C-D8B6D5904A5A}" type="datetimeFigureOut">
              <a:rPr lang="hu-HU" smtClean="0"/>
              <a:t>2022. 10. 06.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21163-0D5C-9E4F-A439-FEAC75D8F76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8393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D0BDE-EAED-6946-8D2C-D8B6D5904A5A}" type="datetimeFigureOut">
              <a:rPr lang="hu-HU" smtClean="0"/>
              <a:t>2022. 10. 06.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21163-0D5C-9E4F-A439-FEAC75D8F76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8089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D0BDE-EAED-6946-8D2C-D8B6D5904A5A}" type="datetimeFigureOut">
              <a:rPr lang="hu-HU" smtClean="0"/>
              <a:t>2022. 10. 06.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21163-0D5C-9E4F-A439-FEAC75D8F76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6172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D0BDE-EAED-6946-8D2C-D8B6D5904A5A}" type="datetimeFigureOut">
              <a:rPr lang="hu-HU" smtClean="0"/>
              <a:t>2022. 10. 06.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21163-0D5C-9E4F-A439-FEAC75D8F76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3884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D0BDE-EAED-6946-8D2C-D8B6D5904A5A}" type="datetimeFigureOut">
              <a:rPr lang="hu-HU" smtClean="0"/>
              <a:t>2022. 10. 06.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21163-0D5C-9E4F-A439-FEAC75D8F76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3942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D0BDE-EAED-6946-8D2C-D8B6D5904A5A}" type="datetimeFigureOut">
              <a:rPr lang="hu-HU" smtClean="0"/>
              <a:t>2022. 10. 06.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21163-0D5C-9E4F-A439-FEAC75D8F76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693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D0BDE-EAED-6946-8D2C-D8B6D5904A5A}" type="datetimeFigureOut">
              <a:rPr lang="hu-HU" smtClean="0"/>
              <a:t>2022. 10. 06.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21163-0D5C-9E4F-A439-FEAC75D8F76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9992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D0BDE-EAED-6946-8D2C-D8B6D5904A5A}" type="datetimeFigureOut">
              <a:rPr lang="hu-HU" smtClean="0"/>
              <a:t>2022. 10. 06.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21163-0D5C-9E4F-A439-FEAC75D8F76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032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D0BDE-EAED-6946-8D2C-D8B6D5904A5A}" type="datetimeFigureOut">
              <a:rPr lang="hu-HU" smtClean="0"/>
              <a:t>2022. 10. 06.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21163-0D5C-9E4F-A439-FEAC75D8F76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2912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hyperlink" Target="mailto:innovation@univet.hu" TargetMode="Externa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églalap 15">
            <a:extLst>
              <a:ext uri="{FF2B5EF4-FFF2-40B4-BE49-F238E27FC236}">
                <a16:creationId xmlns:a16="http://schemas.microsoft.com/office/drawing/2014/main" id="{A5F36093-25CD-A3FF-F8B3-A1496017EEF1}"/>
              </a:ext>
            </a:extLst>
          </p:cNvPr>
          <p:cNvSpPr/>
          <p:nvPr/>
        </p:nvSpPr>
        <p:spPr>
          <a:xfrm>
            <a:off x="5590903" y="8686800"/>
            <a:ext cx="1267096" cy="1206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53CEE0A9-CD80-859B-D19C-34FAD761A4D9}"/>
              </a:ext>
            </a:extLst>
          </p:cNvPr>
          <p:cNvSpPr txBox="1"/>
          <p:nvPr/>
        </p:nvSpPr>
        <p:spPr>
          <a:xfrm>
            <a:off x="352697" y="839171"/>
            <a:ext cx="6432608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Különösen sikeres, innovatív állatorvosok szeminárium-sorozata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2000" dirty="0">
              <a:solidFill>
                <a:prstClr val="white"/>
              </a:solidFill>
            </a:endParaRPr>
          </a:p>
          <a:p>
            <a:r>
              <a:rPr lang="hu-HU" sz="2000" b="1" dirty="0">
                <a:solidFill>
                  <a:schemeClr val="bg1"/>
                </a:solidFill>
              </a:rPr>
              <a:t>Miről szól?</a:t>
            </a:r>
          </a:p>
          <a:p>
            <a:endParaRPr lang="hu-HU" sz="2000" dirty="0">
              <a:solidFill>
                <a:schemeClr val="bg1"/>
              </a:solidFill>
            </a:endParaRPr>
          </a:p>
          <a:p>
            <a:pPr marL="457200" indent="-457200" defTabSz="484188">
              <a:buFont typeface="+mj-lt"/>
              <a:buAutoNum type="arabicPeriod"/>
            </a:pPr>
            <a:r>
              <a:rPr lang="hu-HU" sz="2000" dirty="0">
                <a:solidFill>
                  <a:schemeClr val="bg1"/>
                </a:solidFill>
              </a:rPr>
              <a:t>Bátorságról: 		A szokásostól eltérő úton indultak el.</a:t>
            </a:r>
          </a:p>
          <a:p>
            <a:pPr marL="457200" indent="-457200" defTabSz="484188">
              <a:buFont typeface="+mj-lt"/>
              <a:buAutoNum type="arabicPeriod"/>
            </a:pPr>
            <a:r>
              <a:rPr lang="hu-HU" sz="2000" dirty="0">
                <a:solidFill>
                  <a:schemeClr val="bg1"/>
                </a:solidFill>
              </a:rPr>
              <a:t>Hatékonyságról: 	Messzire jutottak.</a:t>
            </a:r>
          </a:p>
          <a:p>
            <a:pPr marL="457200" indent="-457200" defTabSz="484188">
              <a:buFont typeface="+mj-lt"/>
              <a:buAutoNum type="arabicPeriod"/>
            </a:pPr>
            <a:r>
              <a:rPr lang="hu-HU" sz="2000" dirty="0">
                <a:solidFill>
                  <a:schemeClr val="bg1"/>
                </a:solidFill>
              </a:rPr>
              <a:t>Találékonyságról: 	Leküzdik a nehézségeket.</a:t>
            </a:r>
          </a:p>
          <a:p>
            <a:pPr marL="457200" indent="-457200" defTabSz="484188">
              <a:buFont typeface="+mj-lt"/>
              <a:buAutoNum type="arabicPeriod"/>
            </a:pPr>
            <a:r>
              <a:rPr lang="hu-HU" sz="2000" dirty="0">
                <a:solidFill>
                  <a:schemeClr val="bg1"/>
                </a:solidFill>
              </a:rPr>
              <a:t>Állóképességről: 	Kudarc nem töri meg őket.</a:t>
            </a:r>
          </a:p>
          <a:p>
            <a:pPr marL="457200" indent="-457200" defTabSz="484188">
              <a:buFont typeface="+mj-lt"/>
              <a:buAutoNum type="arabicPeriod"/>
            </a:pPr>
            <a:r>
              <a:rPr lang="hu-HU" sz="2000" dirty="0">
                <a:solidFill>
                  <a:schemeClr val="bg1"/>
                </a:solidFill>
              </a:rPr>
              <a:t>Valóságról: 		Saját életükkel bizonyítottak.</a:t>
            </a:r>
          </a:p>
          <a:p>
            <a:pPr marL="457200" indent="-457200" defTabSz="484188">
              <a:buFont typeface="+mj-lt"/>
              <a:buAutoNum type="arabicPeriod"/>
            </a:pPr>
            <a:r>
              <a:rPr lang="hu-HU" sz="2000" dirty="0">
                <a:solidFill>
                  <a:schemeClr val="bg1"/>
                </a:solidFill>
              </a:rPr>
              <a:t>Őszinteségről: 	Megosztják </a:t>
            </a:r>
            <a:r>
              <a:rPr lang="hu-HU" sz="2000">
                <a:solidFill>
                  <a:schemeClr val="bg1"/>
                </a:solidFill>
              </a:rPr>
              <a:t>a tapasztalataikat.</a:t>
            </a:r>
            <a:endParaRPr lang="hu-HU" sz="2000" dirty="0">
              <a:solidFill>
                <a:schemeClr val="bg1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2000" i="1" dirty="0">
              <a:solidFill>
                <a:prstClr val="white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2000" i="1" dirty="0">
              <a:solidFill>
                <a:prstClr val="white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2000" i="1" dirty="0">
              <a:solidFill>
                <a:prstClr val="white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2000" i="1" dirty="0">
              <a:solidFill>
                <a:prstClr val="white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2000" i="1" dirty="0">
              <a:solidFill>
                <a:prstClr val="white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2000" i="1" dirty="0">
              <a:solidFill>
                <a:prstClr val="white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2000" i="1" dirty="0">
              <a:solidFill>
                <a:prstClr val="white"/>
              </a:solidFill>
            </a:endParaRPr>
          </a:p>
          <a:p>
            <a:pPr lvl="5"/>
            <a:r>
              <a:rPr lang="hu-HU" sz="2000" dirty="0">
                <a:solidFill>
                  <a:schemeClr val="bg1"/>
                </a:solidFill>
              </a:rPr>
              <a:t>Dr. 	</a:t>
            </a:r>
          </a:p>
          <a:p>
            <a:pPr lvl="5"/>
            <a:endParaRPr lang="hu-HU" sz="2000" dirty="0">
              <a:solidFill>
                <a:schemeClr val="bg1"/>
              </a:solidFill>
            </a:endParaRPr>
          </a:p>
          <a:p>
            <a:pPr lvl="5"/>
            <a:r>
              <a:rPr lang="hu-HU" sz="2000" dirty="0">
                <a:solidFill>
                  <a:schemeClr val="bg1"/>
                </a:solidFill>
              </a:rPr>
              <a:t>	</a:t>
            </a:r>
            <a:endParaRPr kumimoji="0" lang="hu-HU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5" name="Kép 4" descr="A képen szöveg, személy, férfi, öltöny látható&#10;&#10;Automatikusan generált leírás">
            <a:extLst>
              <a:ext uri="{FF2B5EF4-FFF2-40B4-BE49-F238E27FC236}">
                <a16:creationId xmlns:a16="http://schemas.microsoft.com/office/drawing/2014/main" id="{7B2CC6CD-41D0-2F29-DFEC-9C2D39265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51" y="5240544"/>
            <a:ext cx="2699509" cy="3130658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7CAA169C-A3CB-47F7-F8FC-79D5FCB62F2D}"/>
              </a:ext>
            </a:extLst>
          </p:cNvPr>
          <p:cNvSpPr txBox="1"/>
          <p:nvPr/>
        </p:nvSpPr>
        <p:spPr>
          <a:xfrm>
            <a:off x="276497" y="233804"/>
            <a:ext cx="551252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N 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 V Á C I Ó S  H A L 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 A T Ó I  K L U B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50DFC7FA-C269-4761-9A50-DCED8C199432}"/>
              </a:ext>
            </a:extLst>
          </p:cNvPr>
          <p:cNvSpPr txBox="1"/>
          <p:nvPr/>
        </p:nvSpPr>
        <p:spPr>
          <a:xfrm>
            <a:off x="352696" y="4504461"/>
            <a:ext cx="634020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2022.10.13., 17:30-19:00, ÁTE Hallgatói Centrum</a:t>
            </a:r>
          </a:p>
        </p:txBody>
      </p:sp>
      <p:pic>
        <p:nvPicPr>
          <p:cNvPr id="7" name="Ábra 6" descr="Jelvény 1 egyszínű kitöltéssel">
            <a:extLst>
              <a:ext uri="{FF2B5EF4-FFF2-40B4-BE49-F238E27FC236}">
                <a16:creationId xmlns:a16="http://schemas.microsoft.com/office/drawing/2014/main" id="{95B1EE5A-53B0-BA46-4C9F-729CD975A5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43599" y="0"/>
            <a:ext cx="914400" cy="914400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507C162D-DF56-EE07-1D9F-8940C963E908}"/>
              </a:ext>
            </a:extLst>
          </p:cNvPr>
          <p:cNvSpPr txBox="1"/>
          <p:nvPr/>
        </p:nvSpPr>
        <p:spPr>
          <a:xfrm>
            <a:off x="3508343" y="7520146"/>
            <a:ext cx="29969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b="1" dirty="0">
                <a:solidFill>
                  <a:prstClr val="white"/>
                </a:solidFill>
              </a:rPr>
              <a:t>Az eseményre regisztrálni az  </a:t>
            </a:r>
            <a:r>
              <a:rPr lang="hu-HU" b="1" dirty="0">
                <a:solidFill>
                  <a:prstClr val="white"/>
                </a:solidFill>
                <a:hlinkClick r:id="rId5"/>
              </a:rPr>
              <a:t>innovation@univet.hu</a:t>
            </a:r>
            <a:r>
              <a:rPr lang="hu-HU" b="1" dirty="0">
                <a:solidFill>
                  <a:prstClr val="white"/>
                </a:solidFill>
              </a:rPr>
              <a:t> </a:t>
            </a:r>
          </a:p>
          <a:p>
            <a:pPr algn="ctr"/>
            <a:r>
              <a:rPr lang="hu-HU" b="1" dirty="0">
                <a:solidFill>
                  <a:prstClr val="white"/>
                </a:solidFill>
              </a:rPr>
              <a:t>e-mail címen lehet.</a:t>
            </a:r>
            <a:endParaRPr lang="hu-HU" dirty="0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B1E130FC-3880-1E8E-D771-F1F251C06FBA}"/>
              </a:ext>
            </a:extLst>
          </p:cNvPr>
          <p:cNvSpPr txBox="1"/>
          <p:nvPr/>
        </p:nvSpPr>
        <p:spPr>
          <a:xfrm>
            <a:off x="3428999" y="5232400"/>
            <a:ext cx="32638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>
                <a:solidFill>
                  <a:schemeClr val="bg1"/>
                </a:solidFill>
              </a:rPr>
              <a:t>„Legértékesebb tulajdonságom, hogy tudok dönteni.”</a:t>
            </a:r>
          </a:p>
          <a:p>
            <a:endParaRPr lang="hu-HU" dirty="0"/>
          </a:p>
          <a:p>
            <a:pPr lvl="1"/>
            <a:r>
              <a:rPr lang="hu-HU" dirty="0">
                <a:solidFill>
                  <a:schemeClr val="bg1"/>
                </a:solidFill>
              </a:rPr>
              <a:t>Móré Attila c. egy. docens</a:t>
            </a:r>
          </a:p>
          <a:p>
            <a:pPr lvl="1"/>
            <a:r>
              <a:rPr lang="hu-HU" dirty="0" err="1">
                <a:solidFill>
                  <a:schemeClr val="bg1"/>
                </a:solidFill>
              </a:rPr>
              <a:t>Alpha</a:t>
            </a:r>
            <a:r>
              <a:rPr lang="hu-HU" dirty="0">
                <a:solidFill>
                  <a:schemeClr val="bg1"/>
                </a:solidFill>
              </a:rPr>
              <a:t>-Vet Kft. alapító, tulajdonos</a:t>
            </a:r>
          </a:p>
        </p:txBody>
      </p:sp>
      <p:pic>
        <p:nvPicPr>
          <p:cNvPr id="15" name="Kép 14">
            <a:extLst>
              <a:ext uri="{FF2B5EF4-FFF2-40B4-BE49-F238E27FC236}">
                <a16:creationId xmlns:a16="http://schemas.microsoft.com/office/drawing/2014/main" id="{1A9B6E2B-5BC8-59C1-D377-D64A57EE04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79" y="8686800"/>
            <a:ext cx="5613292" cy="1206500"/>
          </a:xfrm>
          <a:prstGeom prst="rect">
            <a:avLst/>
          </a:prstGeom>
        </p:spPr>
      </p:pic>
      <p:pic>
        <p:nvPicPr>
          <p:cNvPr id="18" name="Kép 17">
            <a:extLst>
              <a:ext uri="{FF2B5EF4-FFF2-40B4-BE49-F238E27FC236}">
                <a16:creationId xmlns:a16="http://schemas.microsoft.com/office/drawing/2014/main" id="{D6FEC543-8820-932A-EECE-C4C4A32094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9203" y="8753246"/>
            <a:ext cx="1066727" cy="106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214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359</TotalTime>
  <Words>125</Words>
  <Application>Microsoft Office PowerPoint</Application>
  <PresentationFormat>A4 (210x297 mm)</PresentationFormat>
  <Paragraphs>30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Office-téma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Lorászkó Gábor</dc:creator>
  <cp:lastModifiedBy>Udvarias Csilla</cp:lastModifiedBy>
  <cp:revision>8</cp:revision>
  <dcterms:created xsi:type="dcterms:W3CDTF">2022-10-03T13:03:35Z</dcterms:created>
  <dcterms:modified xsi:type="dcterms:W3CDTF">2022-10-06T08:44:52Z</dcterms:modified>
</cp:coreProperties>
</file>